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7" r:id="rId11"/>
    <p:sldId id="265" r:id="rId12"/>
    <p:sldId id="266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D613F-2628-CC43-A509-155C60F73AED}" v="815" dt="2024-03-15T16:02:28.605"/>
    <p1510:client id="{690B207B-748A-E204-53E0-A7955ABF0E40}" v="150" dt="2024-03-15T22:50:46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58" d="100"/>
          <a:sy n="58" d="100"/>
        </p:scale>
        <p:origin x="2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</a:t>
            </a: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4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4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52625" y="4622175"/>
            <a:ext cx="1078275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lang="en-US" sz="12000" b="1">
                <a:solidFill>
                  <a:srgbClr val="FFFFFF"/>
                </a:solidFill>
                <a:latin typeface="Arial"/>
                <a:cs typeface="Arial"/>
              </a:rPr>
              <a:t>Classroom</a:t>
            </a:r>
          </a:p>
          <a:p>
            <a:pPr algn="ctr">
              <a:lnSpc>
                <a:spcPts val="14400"/>
              </a:lnSpc>
            </a:pP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635" y="745935"/>
            <a:ext cx="15439282" cy="22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4800" b="1" err="1">
                <a:solidFill>
                  <a:srgbClr val="FFF2CC"/>
                </a:solidFill>
                <a:latin typeface="Arial"/>
                <a:cs typeface="Arial"/>
              </a:rPr>
              <a:t>Как</a:t>
            </a:r>
            <a:r>
              <a:rPr lang="en-US" sz="48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4800" b="1" err="1">
                <a:solidFill>
                  <a:srgbClr val="FFF2CC"/>
                </a:solidFill>
                <a:latin typeface="Arial"/>
                <a:cs typeface="Arial"/>
              </a:rPr>
              <a:t>би</a:t>
            </a:r>
            <a:r>
              <a:rPr lang="en-US" sz="48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4800" b="1" err="1">
                <a:solidFill>
                  <a:srgbClr val="FFF2CC"/>
                </a:solidFill>
                <a:latin typeface="Arial"/>
                <a:cs typeface="Arial"/>
              </a:rPr>
              <a:t>се</a:t>
            </a:r>
            <a:r>
              <a:rPr lang="en-US" sz="48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4800" b="1" err="1">
                <a:solidFill>
                  <a:srgbClr val="FFF2CC"/>
                </a:solidFill>
                <a:latin typeface="Arial"/>
                <a:cs typeface="Arial"/>
              </a:rPr>
              <a:t>развила</a:t>
            </a:r>
            <a:r>
              <a:rPr lang="en-US" sz="48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4800" b="1" err="1">
                <a:solidFill>
                  <a:srgbClr val="FFF2CC"/>
                </a:solidFill>
                <a:latin typeface="Arial"/>
                <a:cs typeface="Arial"/>
              </a:rPr>
              <a:t>системата</a:t>
            </a:r>
            <a:endParaRPr lang="en-US" sz="4800" b="1">
              <a:solidFill>
                <a:srgbClr val="FFF2CC"/>
              </a:solidFill>
              <a:latin typeface="Arial"/>
              <a:cs typeface="Arial"/>
            </a:endParaRPr>
          </a:p>
          <a:p>
            <a:pPr algn="ctr">
              <a:lnSpc>
                <a:spcPts val="9540"/>
              </a:lnSpc>
            </a:pPr>
            <a:endParaRPr lang="en-US" sz="4800" b="1" dirty="0">
              <a:solidFill>
                <a:srgbClr val="FFF2CC"/>
              </a:solidFill>
              <a:latin typeface="Arial"/>
              <a:cs typeface="Arial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217445" y="3426020"/>
            <a:ext cx="13557439" cy="428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algn="just"/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Всяка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успешна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система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има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перспективи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за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бъдещето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.</a:t>
            </a:r>
            <a:endParaRPr lang="en-US" sz="3700">
              <a:ea typeface="Calibri"/>
              <a:cs typeface="Calibri"/>
            </a:endParaRPr>
          </a:p>
          <a:p>
            <a:pPr lvl="1" algn="just"/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Ние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смятаме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да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актуализираме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хардуерната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си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база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и </a:t>
            </a:r>
          </a:p>
          <a:p>
            <a:pPr lvl="1" algn="just"/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да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направим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моделите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за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ИИ </a:t>
            </a:r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по-полезни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за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dirty="0" err="1">
                <a:solidFill>
                  <a:srgbClr val="FFF2CC"/>
                </a:solidFill>
                <a:latin typeface="Arial"/>
                <a:cs typeface="Arial"/>
              </a:rPr>
              <a:t>учащтите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.</a:t>
            </a:r>
          </a:p>
          <a:p>
            <a:pPr marL="539750" lvl="1" algn="just">
              <a:lnSpc>
                <a:spcPts val="7000"/>
              </a:lnSpc>
            </a:pP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Мислим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в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бъдеще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да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добавим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допълнителни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функционалности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, в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зависимост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от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обратната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връзка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на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700" b="1" err="1">
                <a:solidFill>
                  <a:srgbClr val="FFF2CC"/>
                </a:solidFill>
                <a:latin typeface="Arial"/>
                <a:cs typeface="Arial"/>
              </a:rPr>
              <a:t>потребителите</a:t>
            </a:r>
            <a:r>
              <a:rPr lang="en-US" sz="3700" b="1" dirty="0">
                <a:solidFill>
                  <a:srgbClr val="FFF2CC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71FB63D-1930-248E-42B7-AFF7E152D836}"/>
              </a:ext>
            </a:extLst>
          </p:cNvPr>
          <p:cNvSpPr/>
          <p:nvPr/>
        </p:nvSpPr>
        <p:spPr>
          <a:xfrm rot="3120000">
            <a:off x="-972022" y="7878353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3804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</a:t>
            </a:r>
            <a:r>
              <a:rPr lang="bg-BG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44288" y="377474"/>
            <a:ext cx="1319892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95673538-40BF-70B8-ECD5-29DAF0F3A20E}"/>
              </a:ext>
            </a:extLst>
          </p:cNvPr>
          <p:cNvSpPr/>
          <p:nvPr/>
        </p:nvSpPr>
        <p:spPr>
          <a:xfrm>
            <a:off x="-292168" y="-907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15" b="-7615"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ED0B1-9675-EA07-4EBD-046BE9DD99B9}"/>
              </a:ext>
            </a:extLst>
          </p:cNvPr>
          <p:cNvSpPr txBox="1"/>
          <p:nvPr/>
        </p:nvSpPr>
        <p:spPr>
          <a:xfrm>
            <a:off x="2686791" y="3206337"/>
            <a:ext cx="13226142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z-Cyrl-AZ" sz="2800" b="1">
                <a:solidFill>
                  <a:srgbClr val="FFF2CC"/>
                </a:solidFill>
                <a:latin typeface="Arial"/>
                <a:cs typeface="Arial"/>
              </a:rPr>
              <a:t>Класните стай са мястото,където учениците прекарват по-голямата част от деня.По-голямата част от астрономическата годината е учебна.Това означава,че повечето време учащтите прекарват време в клас. Не винаги класната стая е наистина здравословно място. Често пъти там има голямо количество прахови частици,влага или температурата, различна от нормалната. Точно за да разрешим тези проблеми,които се срещат често включително в България създадохме проекта </a:t>
            </a:r>
            <a:r>
              <a:rPr lang="en-US" sz="2800" b="1" dirty="0">
                <a:solidFill>
                  <a:srgbClr val="FFF2CC"/>
                </a:solidFill>
                <a:latin typeface="Arial"/>
                <a:cs typeface="Arial"/>
              </a:rPr>
              <a:t>Smart School. </a:t>
            </a:r>
            <a:r>
              <a:rPr lang="az-Cyrl-AZ" sz="2800" b="1">
                <a:solidFill>
                  <a:srgbClr val="FFF2CC"/>
                </a:solidFill>
                <a:latin typeface="Arial"/>
                <a:cs typeface="Arial"/>
              </a:rPr>
              <a:t>За да може да се следят различни параметри в дадена класна стая първо трябва потребителя да влезе в приложението като преподавател. Това става като натиснете бутона за влизане в профил,намиращ се в панела с опции в ляво на интерфейса. Когато се намирате в учителски профил,в графичния интерфейс ще се визуализират карти,всяка от тях представляваща една класна стая.Натискайки върху нея,тя ще покаже кратка информация за състтоянието на съответната класна стая.</a:t>
            </a:r>
            <a:endParaRPr lang="en-US" sz="2800" b="1" dirty="0">
              <a:solidFill>
                <a:srgbClr val="FFF2C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400" y="-956"/>
            <a:ext cx="19195142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852161" y="3153781"/>
            <a:ext cx="11330550" cy="666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/>
                <a:cs typeface="Arial"/>
              </a:rPr>
              <a:t>Да помага на учащите с разпределянето на задачите и разбирането на уроците</a:t>
            </a:r>
          </a:p>
          <a:p>
            <a:pPr marL="1524000" lvl="1" indent="-762000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/>
                <a:cs typeface="Arial"/>
              </a:rPr>
              <a:t>Да помага за благосъстоянието на училището</a:t>
            </a:r>
          </a:p>
          <a:p>
            <a:pPr marL="762000" lvl="1">
              <a:lnSpc>
                <a:spcPts val="6480"/>
              </a:lnSpc>
            </a:pPr>
            <a:endParaRPr lang="bg-BG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11600" b="1" dirty="0" err="1">
                <a:solidFill>
                  <a:srgbClr val="FFF2CC"/>
                </a:solidFill>
                <a:latin typeface="Arial"/>
                <a:cs typeface="Arial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/>
                <a:cs typeface="Arial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/>
              <a:cs typeface="Arial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D83ED-2DCC-304D-2987-2AD714400BDD}"/>
              </a:ext>
            </a:extLst>
          </p:cNvPr>
          <p:cNvSpPr txBox="1"/>
          <p:nvPr/>
        </p:nvSpPr>
        <p:spPr>
          <a:xfrm>
            <a:off x="3176648" y="3948545"/>
            <a:ext cx="102276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Уеб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приложение,създадено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с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цел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да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подпомогне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образователните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институции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.</a:t>
            </a:r>
          </a:p>
          <a:p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То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помага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на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учениците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да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се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подготвят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по-успешно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и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също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така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се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грижи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за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rgbClr val="FFF2CC"/>
                </a:solidFill>
                <a:latin typeface="Arial"/>
                <a:cs typeface="Arial"/>
              </a:rPr>
              <a:t>общото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 </a:t>
            </a:r>
          </a:p>
          <a:p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благосъстояние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на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училището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като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постоянно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наблюдава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състоянието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на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всяка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класна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стая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с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умна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мониторинг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3600" b="1" err="1">
                <a:solidFill>
                  <a:srgbClr val="FFF2CC"/>
                </a:solidFill>
                <a:latin typeface="Arial"/>
                <a:cs typeface="Arial"/>
              </a:rPr>
              <a:t>система</a:t>
            </a:r>
            <a:r>
              <a:rPr lang="en-US" sz="3600" b="1" dirty="0">
                <a:solidFill>
                  <a:srgbClr val="FFF2CC"/>
                </a:solidFill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FE118-C993-72FF-2690-27CB86E93D15}"/>
              </a:ext>
            </a:extLst>
          </p:cNvPr>
          <p:cNvSpPr txBox="1"/>
          <p:nvPr/>
        </p:nvSpPr>
        <p:spPr>
          <a:xfrm>
            <a:off x="1496785" y="3106963"/>
            <a:ext cx="1317624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Сензор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за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влажност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 и 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температура</a:t>
            </a:r>
          </a:p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Backend, 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написан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на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 Django</a:t>
            </a:r>
          </a:p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Frontend, 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написан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rial"/>
                <a:cs typeface="Arial"/>
              </a:rPr>
              <a:t>на</a:t>
            </a: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 HTML, CSS и JavaScript</a:t>
            </a:r>
          </a:p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AI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7125" y="3153781"/>
            <a:ext cx="11330550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8858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37604" y="3307776"/>
            <a:ext cx="11993363" cy="366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045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400" b="1" dirty="0" err="1">
                <a:solidFill>
                  <a:srgbClr val="FFFFFF"/>
                </a:solidFill>
                <a:latin typeface="Arial"/>
                <a:cs typeface="Arial"/>
              </a:rPr>
              <a:t>Младен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- Embedded</a:t>
            </a:r>
          </a:p>
          <a:p>
            <a:pPr marL="1122045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Мартин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- Front end</a:t>
            </a:r>
          </a:p>
          <a:p>
            <a:pPr marL="1122045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Емил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- Backend</a:t>
            </a:r>
          </a:p>
          <a:p>
            <a:pPr marL="1122045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400" b="1" err="1">
                <a:solidFill>
                  <a:srgbClr val="FFFFFF"/>
                </a:solidFill>
                <a:latin typeface="Arial"/>
                <a:cs typeface="Arial"/>
              </a:rPr>
              <a:t>Цвети</a:t>
            </a:r>
            <a:r>
              <a:rPr lang="en-US" sz="5400" b="1" dirty="0">
                <a:solidFill>
                  <a:srgbClr val="FFFFFF"/>
                </a:solidFill>
                <a:latin typeface="Arial"/>
                <a:cs typeface="Arial"/>
              </a:rPr>
              <a:t> - AI</a:t>
            </a:r>
            <a:endParaRPr lang="en-US" sz="5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/>
                <a:cs typeface="Arial"/>
              </a:rPr>
              <a:t>Нашето</a:t>
            </a:r>
            <a:r>
              <a:rPr lang="en-US" sz="9000" b="1" dirty="0">
                <a:solidFill>
                  <a:srgbClr val="FFF2CC"/>
                </a:solidFill>
                <a:latin typeface="Arial"/>
                <a:cs typeface="Arial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/>
                <a:cs typeface="Arial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/>
              <a:cs typeface="Arial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3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0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Нашият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екип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Всички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бяха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отдадени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и 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готови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да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помогнат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със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всяка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трудност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с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която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се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/>
                <a:cs typeface="Arial"/>
              </a:rPr>
              <a:t>сблъсквахме</a:t>
            </a:r>
            <a:r>
              <a:rPr lang="en-US" sz="50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0" lvl="1" indent="-539750">
              <a:lnSpc>
                <a:spcPts val="7000"/>
              </a:lnSpc>
              <a:buFont typeface="Arial"/>
              <a:buChar char="•"/>
            </a:pPr>
            <a:endParaRPr lang="en-US" sz="50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03209A4-FE29-0813-C928-74C19B44C2E4}"/>
              </a:ext>
            </a:extLst>
          </p:cNvPr>
          <p:cNvSpPr/>
          <p:nvPr/>
        </p:nvSpPr>
        <p:spPr>
          <a:xfrm>
            <a:off x="14590500" y="6241907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632" t="-67068" r="-83434" b="-51119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72</Words>
  <Application>Microsoft Office PowerPoint</Application>
  <PresentationFormat>Custom</PresentationFormat>
  <Paragraphs>31</Paragraphs>
  <Slides>12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School</cp:lastModifiedBy>
  <cp:revision>232</cp:revision>
  <dcterms:created xsi:type="dcterms:W3CDTF">2006-08-16T00:00:00Z</dcterms:created>
  <dcterms:modified xsi:type="dcterms:W3CDTF">2024-03-15T22:55:36Z</dcterms:modified>
  <dc:identifier>DAF_NFRPGhY</dc:identifier>
</cp:coreProperties>
</file>